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1D4F4"/>
    <a:srgbClr val="F8F8F8"/>
    <a:srgbClr val="0000CC"/>
    <a:srgbClr val="ECE4F8"/>
    <a:srgbClr val="4F6228"/>
    <a:srgbClr val="CEB9ED"/>
    <a:srgbClr val="8651D3"/>
    <a:srgbClr val="A648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588" autoAdjust="0"/>
    <p:restoredTop sz="94624" autoAdjust="0"/>
  </p:normalViewPr>
  <p:slideViewPr>
    <p:cSldViewPr>
      <p:cViewPr>
        <p:scale>
          <a:sx n="53" d="100"/>
          <a:sy n="53" d="100"/>
        </p:scale>
        <p:origin x="-3990" y="-324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A093-949B-422F-93A2-446790165B8E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C3F4-DC09-4117-A137-EDBB9CBC0A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E896-DCD3-4A99-B381-5635F0983009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1E92-A85C-451A-8CD9-999BF05804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0DC0-C277-4878-BFEA-8E048BCCA288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0751-0C46-4F3C-A54D-D3F27525C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04B7-5E12-4D44-8F45-173DFDD7694D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A311-D9DC-4902-BDF5-3440BA9879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D1CC-CAD2-4633-8521-7D571A886936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D41A-688A-4053-AF48-6FB1259E3C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2295-2B43-4614-8698-8BA1FE4FB156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23DB-51B1-4360-834C-4DDB1BC379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F58E-82C5-4171-AF39-0021E3608160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51A6-3BB1-4ADA-9B9C-AC3CA29651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F498-2C67-402F-B4C6-CC6806B901FF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F4AC-34F2-400A-8AEC-725995C2B7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DBFA-7852-438F-AABA-55BBD37D2B3C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AECD-193E-4C2C-94D7-96031AC13E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4803-CFD0-4ABC-9719-458975D10631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9946-8011-49A0-B342-2F33BA687B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345D-2AE7-48C3-99F3-4DEB38F3DD94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DA2A-2460-465B-9A3A-08287D5F42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FR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FR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F32251-9AF5-4B68-9D37-190CDF8DFB98}" type="datetimeFigureOut">
              <a:rPr lang="fr-FR"/>
              <a:pPr>
                <a:defRPr/>
              </a:pPr>
              <a:t>29/01/2016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7CD5CD-D91F-4FA3-9B1B-D2F754FEA3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 txBox="1">
            <a:spLocks noChangeArrowheads="1"/>
          </p:cNvSpPr>
          <p:nvPr/>
        </p:nvSpPr>
        <p:spPr bwMode="auto">
          <a:xfrm>
            <a:off x="291618" y="3314119"/>
            <a:ext cx="8496300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1">
                <a:shade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extrusionH="76200" contourW="12700" prstMaterial="softEdge">
            <a:bevelT w="127000" prst="artDeco"/>
            <a:extrusionClr>
              <a:schemeClr val="tx2">
                <a:lumMod val="20000"/>
                <a:lumOff val="80000"/>
              </a:schemeClr>
            </a:extrusionClr>
            <a:contourClr>
              <a:schemeClr val="bg1">
                <a:lumMod val="95000"/>
              </a:schemeClr>
            </a:contourClr>
          </a:sp3d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l" defTabSz="127952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Séminaire des étudiants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 chercheurs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en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Mathématiques</a:t>
            </a:r>
          </a:p>
        </p:txBody>
      </p:sp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546100" y="7048500"/>
            <a:ext cx="815181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/>
              <a:t>Le 13 Mai 2015.</a:t>
            </a:r>
          </a:p>
          <a:p>
            <a:pPr algn="ctr"/>
            <a:r>
              <a:rPr lang="fr-FR" altLang="fr-FR" sz="2400" b="1"/>
              <a:t>À la Faculté des science de Gabès</a:t>
            </a:r>
            <a:r>
              <a:rPr lang="fr-FR" altLang="fr-FR"/>
              <a:t>.</a:t>
            </a:r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1282700" y="465138"/>
            <a:ext cx="702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3200" b="1">
                <a:latin typeface="Calibri" pitchFamily="34" charset="0"/>
              </a:rPr>
              <a:t>L'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A</a:t>
            </a:r>
            <a:r>
              <a:rPr lang="fr-FR" altLang="fr-FR" sz="3200" b="1">
                <a:latin typeface="Calibri" pitchFamily="34" charset="0"/>
              </a:rPr>
              <a:t>ssociation de 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J</a:t>
            </a:r>
            <a:r>
              <a:rPr lang="fr-FR" altLang="fr-FR" sz="3200" b="1">
                <a:latin typeface="Calibri" pitchFamily="34" charset="0"/>
              </a:rPr>
              <a:t>eunes 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C</a:t>
            </a:r>
            <a:r>
              <a:rPr lang="fr-FR" altLang="fr-FR" sz="3200" b="1">
                <a:latin typeface="Calibri" pitchFamily="34" charset="0"/>
              </a:rPr>
              <a:t>hercheurs </a:t>
            </a:r>
          </a:p>
        </p:txBody>
      </p:sp>
      <p:pic>
        <p:nvPicPr>
          <p:cNvPr id="2053" name="Image 1" descr="sigle AJ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4688" y="136525"/>
            <a:ext cx="947737" cy="9128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4" name="Image 16" descr="Sigle ISG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3" y="136525"/>
            <a:ext cx="10937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1458913" y="2524125"/>
            <a:ext cx="612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>
                <a:solidFill>
                  <a:srgbClr val="C00000"/>
                </a:solidFill>
                <a:latin typeface="Calibri" pitchFamily="34" charset="0"/>
              </a:rPr>
              <a:t>Organise</a:t>
            </a:r>
            <a:r>
              <a:rPr lang="fr-FR" altLang="fr-FR" sz="3200" b="1">
                <a:solidFill>
                  <a:srgbClr val="C0000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992188" y="1882775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3200" b="1">
                <a:latin typeface="Calibri" pitchFamily="34" charset="0"/>
              </a:rPr>
              <a:t>La 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F</a:t>
            </a:r>
            <a:r>
              <a:rPr lang="fr-FR" altLang="fr-FR" sz="3200" b="1">
                <a:latin typeface="Calibri" pitchFamily="34" charset="0"/>
              </a:rPr>
              <a:t>aculté des 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S</a:t>
            </a:r>
            <a:r>
              <a:rPr lang="fr-FR" altLang="fr-FR" sz="3200" b="1">
                <a:latin typeface="Calibri" pitchFamily="34" charset="0"/>
              </a:rPr>
              <a:t>ciences de </a:t>
            </a:r>
            <a:r>
              <a:rPr lang="fr-FR" altLang="fr-FR" sz="3200" b="1">
                <a:solidFill>
                  <a:srgbClr val="0000CC"/>
                </a:solidFill>
                <a:latin typeface="Calibri" pitchFamily="34" charset="0"/>
              </a:rPr>
              <a:t>G</a:t>
            </a:r>
            <a:r>
              <a:rPr lang="fr-FR" altLang="fr-FR" sz="3200" b="1">
                <a:latin typeface="Calibri" pitchFamily="34" charset="0"/>
              </a:rPr>
              <a:t>abès</a:t>
            </a:r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1292225" y="1287463"/>
            <a:ext cx="6119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>
                <a:latin typeface="Calibri" pitchFamily="34" charset="0"/>
              </a:rPr>
              <a:t>En partenariat avec</a:t>
            </a:r>
          </a:p>
        </p:txBody>
      </p:sp>
      <p:sp>
        <p:nvSpPr>
          <p:cNvPr id="2058" name="ZoneTexte 17"/>
          <p:cNvSpPr txBox="1">
            <a:spLocks noChangeArrowheads="1"/>
          </p:cNvSpPr>
          <p:nvPr/>
        </p:nvSpPr>
        <p:spPr bwMode="auto">
          <a:xfrm>
            <a:off x="623888" y="11342688"/>
            <a:ext cx="8843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000"/>
              <a:t>Pour  plus d’informations;  veuillez nous écrire sur l’adresse:                     ibtissem_hdhiri@yahoo.fr</a:t>
            </a:r>
          </a:p>
        </p:txBody>
      </p:sp>
      <p:sp>
        <p:nvSpPr>
          <p:cNvPr id="2059" name="ZoneTexte 15"/>
          <p:cNvSpPr txBox="1">
            <a:spLocks noChangeArrowheads="1"/>
          </p:cNvSpPr>
          <p:nvPr/>
        </p:nvSpPr>
        <p:spPr bwMode="auto">
          <a:xfrm>
            <a:off x="2967038" y="11922125"/>
            <a:ext cx="352901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altLang="fr-FR" sz="1400" b="1" dirty="0"/>
          </a:p>
          <a:p>
            <a:pPr algn="ctr"/>
            <a:r>
              <a:rPr lang="fr-FR" altLang="fr-FR" sz="1400" b="1" dirty="0"/>
              <a:t>  Tél-AJC : (+216) 92 273 </a:t>
            </a:r>
            <a:r>
              <a:rPr lang="fr-FR" altLang="fr-FR" sz="1400" b="1" dirty="0" smtClean="0"/>
              <a:t>888</a:t>
            </a:r>
            <a:endParaRPr lang="fr-FR" altLang="fr-FR" sz="1400" b="1" dirty="0"/>
          </a:p>
          <a:p>
            <a:r>
              <a:rPr lang="fr-FR" altLang="fr-FR" sz="1400" b="1" dirty="0"/>
              <a:t>                          </a:t>
            </a:r>
          </a:p>
        </p:txBody>
      </p:sp>
      <p:pic>
        <p:nvPicPr>
          <p:cNvPr id="2060" name="Picture 15" descr="C:\Users\ibti\Desktop\fsg_urhbt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8" y="11988800"/>
            <a:ext cx="1036637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242300" y="12088813"/>
            <a:ext cx="1166813" cy="508000"/>
          </a:xfrm>
          <a:prstGeom prst="rect">
            <a:avLst/>
          </a:prstGeom>
          <a:solidFill>
            <a:srgbClr val="F8F8F8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UR11ES87</a:t>
            </a:r>
            <a:br>
              <a:rPr lang="fr-FR" sz="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Mathématique et</a:t>
            </a:r>
          </a:p>
          <a:p>
            <a:pPr algn="ctr">
              <a:defRPr/>
            </a:pPr>
            <a:r>
              <a:rPr lang="fr-FR" sz="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applications</a:t>
            </a:r>
            <a:endParaRPr lang="ar-SA" sz="9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2" name="Picture 21" descr="C:\Users\ibti\Desktop\fs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7850" y="8561388"/>
            <a:ext cx="14843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3" descr="http://www.chercheinfo.com/uploads/0-d450df282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6350" y="8561388"/>
            <a:ext cx="1590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5" descr="http://tunisiawebdev.com/SamiPortfolio/assets/images/fsg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8561388"/>
            <a:ext cx="14843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847850" y="8561388"/>
            <a:ext cx="1484313" cy="1584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8" name="Rectangle 27"/>
          <p:cNvSpPr/>
          <p:nvPr/>
        </p:nvSpPr>
        <p:spPr>
          <a:xfrm>
            <a:off x="6099175" y="8561388"/>
            <a:ext cx="1482725" cy="1584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48</Words>
  <Application>Microsoft Office PowerPoint</Application>
  <PresentationFormat>A3 (297 x 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Mustapha</dc:creator>
  <cp:lastModifiedBy>Dept-Math</cp:lastModifiedBy>
  <cp:revision>58</cp:revision>
  <cp:lastPrinted>2015-04-01T14:34:30Z</cp:lastPrinted>
  <dcterms:created xsi:type="dcterms:W3CDTF">2012-10-01T17:38:04Z</dcterms:created>
  <dcterms:modified xsi:type="dcterms:W3CDTF">2016-01-29T09:16:13Z</dcterms:modified>
</cp:coreProperties>
</file>